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29718000" cy="16716375"/>
  <p:notesSz cx="16716375" cy="2971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12959B-6A78-4632-A81D-CA8B9072704C}" v="6" dt="2023-03-20T15:06:17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114" y="10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Giwan" userId="f8742479d0c81071" providerId="LiveId" clId="{5812959B-6A78-4632-A81D-CA8B9072704C}"/>
    <pc:docChg chg="custSel modSld">
      <pc:chgData name="Park Giwan" userId="f8742479d0c81071" providerId="LiveId" clId="{5812959B-6A78-4632-A81D-CA8B9072704C}" dt="2023-03-20T15:06:34.174" v="43" actId="1076"/>
      <pc:docMkLst>
        <pc:docMk/>
      </pc:docMkLst>
      <pc:sldChg chg="addSp delSp modSp mod">
        <pc:chgData name="Park Giwan" userId="f8742479d0c81071" providerId="LiveId" clId="{5812959B-6A78-4632-A81D-CA8B9072704C}" dt="2023-03-20T15:06:06.070" v="26" actId="1076"/>
        <pc:sldMkLst>
          <pc:docMk/>
          <pc:sldMk cId="0" sldId="259"/>
        </pc:sldMkLst>
        <pc:picChg chg="add mod">
          <ac:chgData name="Park Giwan" userId="f8742479d0c81071" providerId="LiveId" clId="{5812959B-6A78-4632-A81D-CA8B9072704C}" dt="2023-03-20T15:05:52.854" v="19" actId="14100"/>
          <ac:picMkLst>
            <pc:docMk/>
            <pc:sldMk cId="0" sldId="259"/>
            <ac:picMk id="4" creationId="{F54B6D7E-8441-7D52-EACA-0BE40C08A47C}"/>
          </ac:picMkLst>
        </pc:picChg>
        <pc:picChg chg="add mod">
          <ac:chgData name="Park Giwan" userId="f8742479d0c81071" providerId="LiveId" clId="{5812959B-6A78-4632-A81D-CA8B9072704C}" dt="2023-03-20T15:06:06.070" v="26" actId="1076"/>
          <ac:picMkLst>
            <pc:docMk/>
            <pc:sldMk cId="0" sldId="259"/>
            <ac:picMk id="9" creationId="{1B46BB5F-8DCA-5D35-FAEF-A7F5A18FAF69}"/>
          </ac:picMkLst>
        </pc:picChg>
        <pc:picChg chg="del">
          <ac:chgData name="Park Giwan" userId="f8742479d0c81071" providerId="LiveId" clId="{5812959B-6A78-4632-A81D-CA8B9072704C}" dt="2023-03-20T15:05:42.735" v="14" actId="478"/>
          <ac:picMkLst>
            <pc:docMk/>
            <pc:sldMk cId="0" sldId="259"/>
            <ac:picMk id="15" creationId="{00000000-0000-0000-0000-000000000000}"/>
          </ac:picMkLst>
        </pc:picChg>
        <pc:picChg chg="del">
          <ac:chgData name="Park Giwan" userId="f8742479d0c81071" providerId="LiveId" clId="{5812959B-6A78-4632-A81D-CA8B9072704C}" dt="2023-03-20T15:05:53.849" v="20" actId="478"/>
          <ac:picMkLst>
            <pc:docMk/>
            <pc:sldMk cId="0" sldId="259"/>
            <ac:picMk id="19" creationId="{00000000-0000-0000-0000-000000000000}"/>
          </ac:picMkLst>
        </pc:picChg>
      </pc:sldChg>
      <pc:sldChg chg="addSp delSp modSp mod">
        <pc:chgData name="Park Giwan" userId="f8742479d0c81071" providerId="LiveId" clId="{5812959B-6A78-4632-A81D-CA8B9072704C}" dt="2023-03-20T15:05:39.462" v="13" actId="14100"/>
        <pc:sldMkLst>
          <pc:docMk/>
          <pc:sldMk cId="0" sldId="260"/>
        </pc:sldMkLst>
        <pc:picChg chg="add mod">
          <ac:chgData name="Park Giwan" userId="f8742479d0c81071" providerId="LiveId" clId="{5812959B-6A78-4632-A81D-CA8B9072704C}" dt="2023-03-20T15:05:26.919" v="7" actId="1076"/>
          <ac:picMkLst>
            <pc:docMk/>
            <pc:sldMk cId="0" sldId="260"/>
            <ac:picMk id="4" creationId="{CAEC269A-2813-E8E5-08B8-BC688C94BACF}"/>
          </ac:picMkLst>
        </pc:picChg>
        <pc:picChg chg="add mod">
          <ac:chgData name="Park Giwan" userId="f8742479d0c81071" providerId="LiveId" clId="{5812959B-6A78-4632-A81D-CA8B9072704C}" dt="2023-03-20T15:05:39.462" v="13" actId="14100"/>
          <ac:picMkLst>
            <pc:docMk/>
            <pc:sldMk cId="0" sldId="260"/>
            <ac:picMk id="9" creationId="{57CB82FE-A5C6-7411-C779-3C20670A3AD9}"/>
          </ac:picMkLst>
        </pc:picChg>
        <pc:picChg chg="del">
          <ac:chgData name="Park Giwan" userId="f8742479d0c81071" providerId="LiveId" clId="{5812959B-6A78-4632-A81D-CA8B9072704C}" dt="2023-03-20T15:05:28.496" v="8" actId="478"/>
          <ac:picMkLst>
            <pc:docMk/>
            <pc:sldMk cId="0" sldId="260"/>
            <ac:picMk id="18" creationId="{00000000-0000-0000-0000-000000000000}"/>
          </ac:picMkLst>
        </pc:picChg>
        <pc:picChg chg="del">
          <ac:chgData name="Park Giwan" userId="f8742479d0c81071" providerId="LiveId" clId="{5812959B-6A78-4632-A81D-CA8B9072704C}" dt="2023-03-20T15:05:21.688" v="5" actId="478"/>
          <ac:picMkLst>
            <pc:docMk/>
            <pc:sldMk cId="0" sldId="260"/>
            <ac:picMk id="19" creationId="{00000000-0000-0000-0000-000000000000}"/>
          </ac:picMkLst>
        </pc:picChg>
      </pc:sldChg>
      <pc:sldChg chg="addSp delSp modSp mod">
        <pc:chgData name="Park Giwan" userId="f8742479d0c81071" providerId="LiveId" clId="{5812959B-6A78-4632-A81D-CA8B9072704C}" dt="2023-03-20T15:06:34.174" v="43" actId="1076"/>
        <pc:sldMkLst>
          <pc:docMk/>
          <pc:sldMk cId="0" sldId="261"/>
        </pc:sldMkLst>
        <pc:picChg chg="add mod">
          <ac:chgData name="Park Giwan" userId="f8742479d0c81071" providerId="LiveId" clId="{5812959B-6A78-4632-A81D-CA8B9072704C}" dt="2023-03-20T15:06:28.426" v="40" actId="1076"/>
          <ac:picMkLst>
            <pc:docMk/>
            <pc:sldMk cId="0" sldId="261"/>
            <ac:picMk id="4" creationId="{A926046F-28C6-8937-1BEB-3CF46FF095BD}"/>
          </ac:picMkLst>
        </pc:picChg>
        <pc:picChg chg="add mod">
          <ac:chgData name="Park Giwan" userId="f8742479d0c81071" providerId="LiveId" clId="{5812959B-6A78-4632-A81D-CA8B9072704C}" dt="2023-03-20T15:06:34.174" v="43" actId="1076"/>
          <ac:picMkLst>
            <pc:docMk/>
            <pc:sldMk cId="0" sldId="261"/>
            <ac:picMk id="9" creationId="{92EAC31B-8469-C720-E999-C0D80752568B}"/>
          </ac:picMkLst>
        </pc:picChg>
        <pc:picChg chg="del">
          <ac:chgData name="Park Giwan" userId="f8742479d0c81071" providerId="LiveId" clId="{5812959B-6A78-4632-A81D-CA8B9072704C}" dt="2023-03-20T15:06:12.936" v="28" actId="478"/>
          <ac:picMkLst>
            <pc:docMk/>
            <pc:sldMk cId="0" sldId="261"/>
            <ac:picMk id="18" creationId="{00000000-0000-0000-0000-000000000000}"/>
          </ac:picMkLst>
        </pc:picChg>
        <pc:picChg chg="del">
          <ac:chgData name="Park Giwan" userId="f8742479d0c81071" providerId="LiveId" clId="{5812959B-6A78-4632-A81D-CA8B9072704C}" dt="2023-03-20T15:06:12.569" v="27" actId="478"/>
          <ac:picMkLst>
            <pc:docMk/>
            <pc:sldMk cId="0" sldId="261"/>
            <ac:picMk id="19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2.png"/><Relationship Id="rId5" Type="http://schemas.openxmlformats.org/officeDocument/2006/relationships/image" Target="../media/image59.png"/><Relationship Id="rId10" Type="http://schemas.openxmlformats.org/officeDocument/2006/relationships/image" Target="../media/image1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70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image" Target="../media/image69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5" Type="http://schemas.openxmlformats.org/officeDocument/2006/relationships/image" Target="../media/image1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5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88.png"/><Relationship Id="rId18" Type="http://schemas.openxmlformats.org/officeDocument/2006/relationships/image" Target="../media/image100.png"/><Relationship Id="rId26" Type="http://schemas.openxmlformats.org/officeDocument/2006/relationships/image" Target="../media/image107.png"/><Relationship Id="rId3" Type="http://schemas.openxmlformats.org/officeDocument/2006/relationships/image" Target="../media/image94.png"/><Relationship Id="rId21" Type="http://schemas.openxmlformats.org/officeDocument/2006/relationships/image" Target="../media/image102.png"/><Relationship Id="rId7" Type="http://schemas.openxmlformats.org/officeDocument/2006/relationships/image" Target="../media/image2.png"/><Relationship Id="rId12" Type="http://schemas.openxmlformats.org/officeDocument/2006/relationships/image" Target="../media/image87.pn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image" Target="../media/image93.png"/><Relationship Id="rId16" Type="http://schemas.openxmlformats.org/officeDocument/2006/relationships/image" Target="../media/image98.png"/><Relationship Id="rId20" Type="http://schemas.openxmlformats.org/officeDocument/2006/relationships/image" Target="../media/image89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86.png"/><Relationship Id="rId24" Type="http://schemas.openxmlformats.org/officeDocument/2006/relationships/image" Target="../media/image105.png"/><Relationship Id="rId5" Type="http://schemas.openxmlformats.org/officeDocument/2006/relationships/image" Target="../media/image65.png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83.png"/><Relationship Id="rId19" Type="http://schemas.openxmlformats.org/officeDocument/2006/relationships/image" Target="../media/image101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Relationship Id="rId14" Type="http://schemas.openxmlformats.org/officeDocument/2006/relationships/image" Target="../media/image96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84.png"/><Relationship Id="rId18" Type="http://schemas.openxmlformats.org/officeDocument/2006/relationships/image" Target="../media/image78.png"/><Relationship Id="rId26" Type="http://schemas.openxmlformats.org/officeDocument/2006/relationships/image" Target="../media/image125.png"/><Relationship Id="rId3" Type="http://schemas.openxmlformats.org/officeDocument/2006/relationships/image" Target="../media/image8.png"/><Relationship Id="rId21" Type="http://schemas.openxmlformats.org/officeDocument/2006/relationships/image" Target="../media/image121.png"/><Relationship Id="rId7" Type="http://schemas.openxmlformats.org/officeDocument/2006/relationships/image" Target="../media/image2.png"/><Relationship Id="rId12" Type="http://schemas.openxmlformats.org/officeDocument/2006/relationships/image" Target="../media/image76.png"/><Relationship Id="rId17" Type="http://schemas.openxmlformats.org/officeDocument/2006/relationships/image" Target="../media/image118.png"/><Relationship Id="rId25" Type="http://schemas.openxmlformats.org/officeDocument/2006/relationships/image" Target="../media/image124.png"/><Relationship Id="rId2" Type="http://schemas.openxmlformats.org/officeDocument/2006/relationships/image" Target="../media/image112.png"/><Relationship Id="rId16" Type="http://schemas.openxmlformats.org/officeDocument/2006/relationships/image" Target="../media/image117.png"/><Relationship Id="rId20" Type="http://schemas.openxmlformats.org/officeDocument/2006/relationships/image" Target="../media/image120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75.png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5" Type="http://schemas.openxmlformats.org/officeDocument/2006/relationships/image" Target="../media/image65.png"/><Relationship Id="rId15" Type="http://schemas.openxmlformats.org/officeDocument/2006/relationships/image" Target="../media/image116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10" Type="http://schemas.openxmlformats.org/officeDocument/2006/relationships/image" Target="../media/image74.png"/><Relationship Id="rId19" Type="http://schemas.openxmlformats.org/officeDocument/2006/relationships/image" Target="../media/image119.png"/><Relationship Id="rId31" Type="http://schemas.openxmlformats.org/officeDocument/2006/relationships/image" Target="../media/image130.png"/><Relationship Id="rId4" Type="http://schemas.openxmlformats.org/officeDocument/2006/relationships/image" Target="../media/image113.png"/><Relationship Id="rId9" Type="http://schemas.openxmlformats.org/officeDocument/2006/relationships/image" Target="../media/image73.png"/><Relationship Id="rId14" Type="http://schemas.openxmlformats.org/officeDocument/2006/relationships/image" Target="../media/image115.png"/><Relationship Id="rId22" Type="http://schemas.openxmlformats.org/officeDocument/2006/relationships/image" Target="../media/image82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8.png"/><Relationship Id="rId21" Type="http://schemas.openxmlformats.org/officeDocument/2006/relationships/image" Target="../media/image143.png"/><Relationship Id="rId7" Type="http://schemas.openxmlformats.org/officeDocument/2006/relationships/image" Target="../media/image2.png"/><Relationship Id="rId12" Type="http://schemas.openxmlformats.org/officeDocument/2006/relationships/image" Target="../media/image76.png"/><Relationship Id="rId17" Type="http://schemas.openxmlformats.org/officeDocument/2006/relationships/image" Target="../media/image139.png"/><Relationship Id="rId2" Type="http://schemas.openxmlformats.org/officeDocument/2006/relationships/image" Target="../media/image132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image" Target="../media/image137.png"/><Relationship Id="rId10" Type="http://schemas.openxmlformats.org/officeDocument/2006/relationships/image" Target="../media/image74.png"/><Relationship Id="rId19" Type="http://schemas.openxmlformats.org/officeDocument/2006/relationships/image" Target="../media/image141.png"/><Relationship Id="rId4" Type="http://schemas.openxmlformats.org/officeDocument/2006/relationships/image" Target="../media/image113.png"/><Relationship Id="rId9" Type="http://schemas.openxmlformats.org/officeDocument/2006/relationships/image" Target="../media/image134.png"/><Relationship Id="rId14" Type="http://schemas.openxmlformats.org/officeDocument/2006/relationships/image" Target="../media/image136.png"/><Relationship Id="rId22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2.png"/><Relationship Id="rId5" Type="http://schemas.openxmlformats.org/officeDocument/2006/relationships/image" Target="../media/image59.png"/><Relationship Id="rId10" Type="http://schemas.openxmlformats.org/officeDocument/2006/relationships/image" Target="../media/image1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2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1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53.png"/><Relationship Id="rId15" Type="http://schemas.openxmlformats.org/officeDocument/2006/relationships/image" Target="../media/image2.png"/><Relationship Id="rId10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65.png"/><Relationship Id="rId1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1.png"/><Relationship Id="rId7" Type="http://schemas.openxmlformats.org/officeDocument/2006/relationships/image" Target="../media/image1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72.png"/><Relationship Id="rId7" Type="http://schemas.openxmlformats.org/officeDocument/2006/relationships/image" Target="../media/image2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8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77.png"/><Relationship Id="rId5" Type="http://schemas.openxmlformats.org/officeDocument/2006/relationships/image" Target="../media/image173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52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72.png"/><Relationship Id="rId21" Type="http://schemas.openxmlformats.org/officeDocument/2006/relationships/image" Target="../media/image187.png"/><Relationship Id="rId7" Type="http://schemas.openxmlformats.org/officeDocument/2006/relationships/image" Target="../media/image2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77.png"/><Relationship Id="rId5" Type="http://schemas.openxmlformats.org/officeDocument/2006/relationships/image" Target="../media/image173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52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72.png"/><Relationship Id="rId7" Type="http://schemas.openxmlformats.org/officeDocument/2006/relationships/image" Target="../media/image2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" Type="http://schemas.openxmlformats.org/officeDocument/2006/relationships/image" Target="../media/image8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92.png"/><Relationship Id="rId5" Type="http://schemas.openxmlformats.org/officeDocument/2006/relationships/image" Target="../media/image173.png"/><Relationship Id="rId15" Type="http://schemas.openxmlformats.org/officeDocument/2006/relationships/image" Target="../media/image196.png"/><Relationship Id="rId10" Type="http://schemas.openxmlformats.org/officeDocument/2006/relationships/image" Target="../media/image191.png"/><Relationship Id="rId4" Type="http://schemas.openxmlformats.org/officeDocument/2006/relationships/image" Target="../media/image152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20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2.png"/><Relationship Id="rId4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gif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1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gif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25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gif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3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12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2151" y="2609285"/>
            <a:ext cx="23097745" cy="82463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4133" y="12580991"/>
            <a:ext cx="5834685" cy="1781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67689" y="15410304"/>
            <a:ext cx="4199994" cy="894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6464752" cy="991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832731" cy="5851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7621" y="3561907"/>
            <a:ext cx="10583792" cy="8879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9050" y="4576202"/>
            <a:ext cx="17166487" cy="17721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65486" y="6571509"/>
            <a:ext cx="6495481" cy="9237080"/>
            <a:chOff x="2865486" y="6571509"/>
            <a:chExt cx="6495481" cy="92370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5486" y="6571509"/>
              <a:ext cx="6495481" cy="92370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8551" y="13823812"/>
            <a:ext cx="9995602" cy="17340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6464752" cy="991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832731" cy="5851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7621" y="3561907"/>
            <a:ext cx="11627545" cy="8879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9526" y="4576202"/>
            <a:ext cx="19026325" cy="5751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47619" y="10827027"/>
            <a:ext cx="15268142" cy="4075242"/>
            <a:chOff x="2847619" y="10827027"/>
            <a:chExt cx="15268142" cy="40752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7619" y="10827027"/>
              <a:ext cx="15268142" cy="40752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22216" y="10781621"/>
            <a:ext cx="3697073" cy="10383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6464752" cy="991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832731" cy="5851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7621" y="3561907"/>
            <a:ext cx="12133192" cy="8879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9526" y="4576202"/>
            <a:ext cx="22351706" cy="5383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689492" y="4512397"/>
            <a:ext cx="14335301" cy="6665282"/>
            <a:chOff x="7689492" y="4512397"/>
            <a:chExt cx="14335301" cy="6665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9492" y="4512397"/>
              <a:ext cx="14335301" cy="66652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04754" y="6633341"/>
            <a:ext cx="20499397" cy="35673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9764790" cy="11840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443388" cy="6446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9049" y="3561906"/>
            <a:ext cx="14959070" cy="50554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52381" y="3638095"/>
            <a:ext cx="12134401" cy="10611647"/>
            <a:chOff x="17152381" y="3638095"/>
            <a:chExt cx="12134401" cy="106116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52381" y="3638095"/>
              <a:ext cx="12134401" cy="106116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4762" y="8746699"/>
            <a:ext cx="14600000" cy="5426853"/>
            <a:chOff x="2304762" y="8746699"/>
            <a:chExt cx="14600000" cy="542685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04762" y="9341863"/>
              <a:ext cx="14576612" cy="3593594"/>
              <a:chOff x="2304762" y="9341863"/>
              <a:chExt cx="14576612" cy="359359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04762" y="9341863"/>
                <a:ext cx="14576612" cy="35935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04762" y="12935457"/>
              <a:ext cx="14576612" cy="1233067"/>
              <a:chOff x="2304762" y="12935457"/>
              <a:chExt cx="14576612" cy="1233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04762" y="12935457"/>
                <a:ext cx="14576612" cy="12330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23810" y="8746699"/>
              <a:ext cx="14576612" cy="595164"/>
              <a:chOff x="2323810" y="8746699"/>
              <a:chExt cx="14576612" cy="59516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23810" y="8746699"/>
                <a:ext cx="14576612" cy="59516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2771409" cy="10489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928941" cy="6519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7621" y="3561906"/>
            <a:ext cx="4244174" cy="8184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9049" y="4644405"/>
            <a:ext cx="21616135" cy="26695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9049" y="7724964"/>
            <a:ext cx="20929031" cy="2702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23810" y="4654315"/>
            <a:ext cx="10885503" cy="8423659"/>
            <a:chOff x="2323810" y="4654315"/>
            <a:chExt cx="10885503" cy="84236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3810" y="4654315"/>
              <a:ext cx="10885503" cy="84236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5151695" cy="10927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928941" cy="6519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7621" y="3561906"/>
            <a:ext cx="2805822" cy="8290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2269" y="7563344"/>
            <a:ext cx="621844" cy="5096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63834" y="1370812"/>
            <a:ext cx="7970954" cy="2592324"/>
            <a:chOff x="11863834" y="1370812"/>
            <a:chExt cx="7970954" cy="25923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3834" y="1370812"/>
              <a:ext cx="7970954" cy="25923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89931" y="1661002"/>
            <a:ext cx="7102191" cy="1169513"/>
            <a:chOff x="12289931" y="1661002"/>
            <a:chExt cx="7102191" cy="11695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89931" y="1661002"/>
              <a:ext cx="7102191" cy="11695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63631" y="2781251"/>
            <a:ext cx="5890332" cy="11032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230814" y="3458430"/>
            <a:ext cx="592910" cy="5096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63834" y="4410260"/>
            <a:ext cx="7970954" cy="4465011"/>
            <a:chOff x="11863834" y="4410260"/>
            <a:chExt cx="7970954" cy="44650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63834" y="4410260"/>
              <a:ext cx="7970954" cy="44650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89931" y="4868824"/>
            <a:ext cx="7102191" cy="1169513"/>
            <a:chOff x="12289931" y="4868824"/>
            <a:chExt cx="7102191" cy="11695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89931" y="4868824"/>
              <a:ext cx="7102191" cy="116951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3597" y="5989070"/>
            <a:ext cx="4424427" cy="5535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03269" y="6881469"/>
            <a:ext cx="7102191" cy="1169513"/>
            <a:chOff x="12303269" y="6881469"/>
            <a:chExt cx="7102191" cy="11695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03269" y="6881469"/>
              <a:ext cx="7102191" cy="11695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76970" y="8001720"/>
            <a:ext cx="4277342" cy="5535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230814" y="8385610"/>
            <a:ext cx="592910" cy="50962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22269" y="9414221"/>
            <a:ext cx="621844" cy="5096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63834" y="9351958"/>
            <a:ext cx="7970954" cy="515211"/>
            <a:chOff x="11863834" y="9351958"/>
            <a:chExt cx="7970954" cy="5152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63834" y="9351958"/>
              <a:ext cx="7970954" cy="51521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09452" y="9297575"/>
            <a:ext cx="5213301" cy="6711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863834" y="15336258"/>
            <a:ext cx="7970954" cy="515211"/>
            <a:chOff x="11863834" y="15336258"/>
            <a:chExt cx="7970954" cy="5152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63834" y="15336258"/>
              <a:ext cx="7970954" cy="51521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09452" y="15281876"/>
            <a:ext cx="5213301" cy="67117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22269" y="9938785"/>
            <a:ext cx="621844" cy="50962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22268" y="10444477"/>
            <a:ext cx="621844" cy="50961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22268" y="10959715"/>
            <a:ext cx="621844" cy="5096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63834" y="10418390"/>
            <a:ext cx="7970954" cy="4465011"/>
            <a:chOff x="11863834" y="10418390"/>
            <a:chExt cx="7970954" cy="446501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63834" y="10418390"/>
              <a:ext cx="7970954" cy="44650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89931" y="10876955"/>
            <a:ext cx="7102191" cy="1169513"/>
            <a:chOff x="12289931" y="10876955"/>
            <a:chExt cx="7102191" cy="116951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89931" y="10876955"/>
              <a:ext cx="7102191" cy="116951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3597" y="11997201"/>
            <a:ext cx="4424427" cy="55359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303269" y="12889600"/>
            <a:ext cx="7102191" cy="1169513"/>
            <a:chOff x="12303269" y="12889600"/>
            <a:chExt cx="7102191" cy="116951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03269" y="12889600"/>
              <a:ext cx="7102191" cy="116951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76970" y="14009851"/>
            <a:ext cx="4277342" cy="55359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9230808" y="9386363"/>
            <a:ext cx="593187" cy="5184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9230808" y="14416515"/>
            <a:ext cx="593187" cy="51843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9230808" y="15377468"/>
            <a:ext cx="593187" cy="5184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93799" y="4625691"/>
            <a:ext cx="10028571" cy="8252679"/>
            <a:chOff x="2293799" y="4625691"/>
            <a:chExt cx="10028571" cy="8252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3799" y="4625691"/>
              <a:ext cx="10028571" cy="8252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63834" y="5415573"/>
            <a:ext cx="7970954" cy="529533"/>
            <a:chOff x="11863834" y="5415573"/>
            <a:chExt cx="7970954" cy="5295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63834" y="5415573"/>
              <a:ext cx="7970954" cy="5295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2229" y="1602429"/>
            <a:ext cx="5151695" cy="10927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539" y="2498967"/>
            <a:ext cx="2928941" cy="651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621" y="3561906"/>
            <a:ext cx="5677575" cy="9136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2269" y="7563344"/>
            <a:ext cx="621844" cy="5096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18943" y="9308386"/>
            <a:ext cx="621844" cy="5096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19631" y="9715369"/>
            <a:ext cx="621844" cy="5096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29154" y="10099497"/>
            <a:ext cx="621844" cy="5096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3498" y="10509358"/>
            <a:ext cx="621844" cy="5096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14545" y="13512164"/>
            <a:ext cx="6747875" cy="25236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63834" y="6148310"/>
            <a:ext cx="7970954" cy="2115779"/>
            <a:chOff x="11863834" y="6148310"/>
            <a:chExt cx="7970954" cy="21157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63834" y="6148310"/>
              <a:ext cx="7970954" cy="2115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9931" y="6456482"/>
            <a:ext cx="7102191" cy="1169513"/>
            <a:chOff x="12289931" y="6456482"/>
            <a:chExt cx="7102191" cy="11695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89931" y="6456482"/>
              <a:ext cx="7102191" cy="116951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63593" y="7576727"/>
            <a:ext cx="5005437" cy="55359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63631" y="5413526"/>
            <a:ext cx="3903313" cy="5535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63834" y="8507944"/>
            <a:ext cx="7970954" cy="529533"/>
            <a:chOff x="11863834" y="8507944"/>
            <a:chExt cx="7970954" cy="5295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63834" y="8507944"/>
              <a:ext cx="7970954" cy="5295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63593" y="8505896"/>
            <a:ext cx="4291799" cy="6107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47615" y="9297139"/>
            <a:ext cx="7970954" cy="2115779"/>
            <a:chOff x="11847615" y="9297139"/>
            <a:chExt cx="7970954" cy="21157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47615" y="9297139"/>
              <a:ext cx="7970954" cy="21157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73712" y="9605311"/>
            <a:ext cx="7102191" cy="1169513"/>
            <a:chOff x="12273712" y="9605311"/>
            <a:chExt cx="7102191" cy="116951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73712" y="9605311"/>
              <a:ext cx="7102191" cy="116951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47403" y="10725553"/>
            <a:ext cx="4470142" cy="5535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863834" y="11590691"/>
            <a:ext cx="7970954" cy="529533"/>
            <a:chOff x="11863834" y="11590691"/>
            <a:chExt cx="7970954" cy="5295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63834" y="11590691"/>
              <a:ext cx="7970954" cy="52953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63593" y="11588610"/>
            <a:ext cx="3829866" cy="5440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1135504" y="3816574"/>
            <a:ext cx="7970954" cy="10961129"/>
            <a:chOff x="21135504" y="3816574"/>
            <a:chExt cx="7970954" cy="109611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1135504" y="3816574"/>
              <a:ext cx="7970954" cy="2115779"/>
              <a:chOff x="21135504" y="3816574"/>
              <a:chExt cx="7970954" cy="211577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135504" y="3816574"/>
                <a:ext cx="7970954" cy="211577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1561601" y="4124746"/>
              <a:ext cx="7102191" cy="1169513"/>
              <a:chOff x="21561601" y="4124746"/>
              <a:chExt cx="7102191" cy="116951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1561601" y="4124746"/>
                <a:ext cx="7102191" cy="1169513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035307" y="5244990"/>
              <a:ext cx="5199942" cy="60121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21135504" y="6240525"/>
              <a:ext cx="7970954" cy="2115779"/>
              <a:chOff x="21135504" y="6240525"/>
              <a:chExt cx="7970954" cy="211577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135504" y="6240525"/>
                <a:ext cx="7970954" cy="211577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1561601" y="6548697"/>
              <a:ext cx="7102191" cy="1169513"/>
              <a:chOff x="21561601" y="6548697"/>
              <a:chExt cx="7102191" cy="116951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1561601" y="6548697"/>
                <a:ext cx="7102191" cy="1169513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035307" y="7668943"/>
              <a:ext cx="5224085" cy="60121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21135504" y="8711850"/>
              <a:ext cx="7970954" cy="2115779"/>
              <a:chOff x="21135504" y="8711850"/>
              <a:chExt cx="7970954" cy="211577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135504" y="8711850"/>
                <a:ext cx="7970954" cy="21157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1561601" y="9020022"/>
              <a:ext cx="7102191" cy="1169513"/>
              <a:chOff x="21561601" y="9020022"/>
              <a:chExt cx="7102191" cy="1169513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21561601" y="9020022"/>
                <a:ext cx="7102191" cy="1169513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035307" y="10140248"/>
              <a:ext cx="5228933" cy="601218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21135504" y="11135801"/>
              <a:ext cx="7970954" cy="3641902"/>
              <a:chOff x="21135504" y="11135801"/>
              <a:chExt cx="7970954" cy="364190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1135504" y="11135801"/>
                <a:ext cx="7970954" cy="36419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1561601" y="11443973"/>
              <a:ext cx="7102191" cy="1169513"/>
              <a:chOff x="21561601" y="11443973"/>
              <a:chExt cx="7102191" cy="116951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1561601" y="11443973"/>
                <a:ext cx="7102191" cy="1169513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035307" y="12564248"/>
              <a:ext cx="5023456" cy="205015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184300" y="5459605"/>
            <a:ext cx="621844" cy="509625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184300" y="7780252"/>
            <a:ext cx="621844" cy="509625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184300" y="8549148"/>
            <a:ext cx="621844" cy="509625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184300" y="10931144"/>
            <a:ext cx="621844" cy="509615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64212" y="11647885"/>
            <a:ext cx="621844" cy="5096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3" y="4603832"/>
            <a:ext cx="9763980" cy="7388958"/>
            <a:chOff x="2333333" y="4603832"/>
            <a:chExt cx="9763980" cy="7388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3" y="4603832"/>
              <a:ext cx="9763980" cy="73889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2229" y="1602429"/>
            <a:ext cx="5151543" cy="10874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539" y="2498967"/>
            <a:ext cx="2928941" cy="651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621" y="3561906"/>
            <a:ext cx="5913527" cy="8386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63834" y="1370812"/>
            <a:ext cx="7970954" cy="2592324"/>
            <a:chOff x="11863834" y="1370812"/>
            <a:chExt cx="7970954" cy="25923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3834" y="1370812"/>
              <a:ext cx="7970954" cy="2592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9931" y="1661002"/>
            <a:ext cx="7102191" cy="1169513"/>
            <a:chOff x="12289931" y="1661002"/>
            <a:chExt cx="7102191" cy="11695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89931" y="1661002"/>
              <a:ext cx="7102191" cy="11695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63631" y="2781251"/>
            <a:ext cx="5890332" cy="11032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230814" y="3458430"/>
            <a:ext cx="592910" cy="5096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63834" y="15336258"/>
            <a:ext cx="7970954" cy="515211"/>
            <a:chOff x="11863834" y="15336258"/>
            <a:chExt cx="7970954" cy="5152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63834" y="15336258"/>
              <a:ext cx="7970954" cy="5152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09427" y="15281903"/>
            <a:ext cx="5101225" cy="6711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328620" y="15386277"/>
            <a:ext cx="503377" cy="5096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63834" y="6497469"/>
            <a:ext cx="7970954" cy="2476809"/>
            <a:chOff x="11863834" y="6497469"/>
            <a:chExt cx="7970954" cy="24768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63834" y="6497469"/>
              <a:ext cx="7970954" cy="24768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40931" y="4480709"/>
            <a:ext cx="8816760" cy="4944401"/>
            <a:chOff x="11440931" y="4480709"/>
            <a:chExt cx="8816760" cy="49444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40931" y="4480709"/>
              <a:ext cx="8816760" cy="49444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89931" y="6956034"/>
            <a:ext cx="7102191" cy="1169513"/>
            <a:chOff x="12289931" y="6956034"/>
            <a:chExt cx="7102191" cy="116951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89931" y="6956034"/>
              <a:ext cx="7102191" cy="116951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63593" y="8076279"/>
            <a:ext cx="4477371" cy="5821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230858" y="8469658"/>
            <a:ext cx="592910" cy="50962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09427" y="5762341"/>
            <a:ext cx="7511016" cy="67117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664858" y="8931315"/>
            <a:ext cx="592910" cy="50962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98216" y="4728223"/>
            <a:ext cx="7102191" cy="1169513"/>
            <a:chOff x="12298216" y="4728223"/>
            <a:chExt cx="7102191" cy="116951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98216" y="4728223"/>
              <a:ext cx="7102191" cy="11695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35944" y="12010376"/>
            <a:ext cx="7970954" cy="2476809"/>
            <a:chOff x="11935944" y="12010376"/>
            <a:chExt cx="7970954" cy="24768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35944" y="12010376"/>
              <a:ext cx="7970954" cy="24768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13041" y="9993615"/>
            <a:ext cx="8816760" cy="4944401"/>
            <a:chOff x="11513041" y="9993615"/>
            <a:chExt cx="8816760" cy="494440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13041" y="9993615"/>
              <a:ext cx="8816760" cy="49444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62041" y="12468940"/>
            <a:ext cx="7102191" cy="1169513"/>
            <a:chOff x="12362041" y="12468940"/>
            <a:chExt cx="7102191" cy="116951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62041" y="12468940"/>
              <a:ext cx="7102191" cy="116951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35703" y="13589185"/>
            <a:ext cx="4477371" cy="58217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9400706" y="13982563"/>
            <a:ext cx="503387" cy="50962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81522" y="11275237"/>
            <a:ext cx="6343778" cy="67117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9736953" y="14444182"/>
            <a:ext cx="592910" cy="50962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370326" y="10241129"/>
            <a:ext cx="7102191" cy="1169513"/>
            <a:chOff x="12370326" y="10241129"/>
            <a:chExt cx="7102191" cy="116951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70326" y="10241129"/>
              <a:ext cx="7102191" cy="116951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1548736" y="1732500"/>
            <a:ext cx="5705923" cy="156717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1548736" y="3728614"/>
            <a:ext cx="5813323" cy="153859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29941" y="6801478"/>
            <a:ext cx="592910" cy="50962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29256" y="8044185"/>
            <a:ext cx="592910" cy="50962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55269" y="8465081"/>
            <a:ext cx="592910" cy="50962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601891" y="9297221"/>
            <a:ext cx="592910" cy="50962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80783" y="9721758"/>
            <a:ext cx="503387" cy="50962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49724" y="10576834"/>
            <a:ext cx="503377" cy="50962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1155665" y="5921288"/>
            <a:ext cx="7886634" cy="4634946"/>
            <a:chOff x="21155665" y="5921288"/>
            <a:chExt cx="7886634" cy="463494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155665" y="5921288"/>
              <a:ext cx="7886634" cy="463494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06037" y="13259145"/>
            <a:ext cx="7970954" cy="2592324"/>
            <a:chOff x="2406037" y="13259145"/>
            <a:chExt cx="7970954" cy="259232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6037" y="13259145"/>
              <a:ext cx="7970954" cy="25923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832134" y="13549335"/>
            <a:ext cx="7102191" cy="1169513"/>
            <a:chOff x="2832134" y="13549335"/>
            <a:chExt cx="7102191" cy="116951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32134" y="13549335"/>
              <a:ext cx="7102191" cy="116951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305831" y="14669589"/>
            <a:ext cx="5241751" cy="11032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91370" y="4637089"/>
            <a:ext cx="10028571" cy="7881224"/>
            <a:chOff x="2291370" y="4637089"/>
            <a:chExt cx="10028571" cy="78812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1370" y="4637089"/>
              <a:ext cx="10028571" cy="78812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2229" y="1602429"/>
            <a:ext cx="5151543" cy="10874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539" y="2498967"/>
            <a:ext cx="2928941" cy="651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621" y="3561906"/>
            <a:ext cx="8954232" cy="9433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07253" y="3638095"/>
            <a:ext cx="16225921" cy="2592324"/>
            <a:chOff x="12707253" y="3638095"/>
            <a:chExt cx="16225921" cy="25923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7253" y="3638095"/>
              <a:ext cx="16225921" cy="2592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33350" y="3928285"/>
            <a:ext cx="7102191" cy="1169513"/>
            <a:chOff x="13133350" y="3928285"/>
            <a:chExt cx="7102191" cy="11695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3350" y="3928285"/>
              <a:ext cx="7102191" cy="11695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07049" y="5048534"/>
            <a:ext cx="5890332" cy="11032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504742" y="5684644"/>
            <a:ext cx="592910" cy="5096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83278" y="7670939"/>
            <a:ext cx="7087375" cy="2202255"/>
            <a:chOff x="13083278" y="7670939"/>
            <a:chExt cx="7087375" cy="22022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83278" y="7670939"/>
              <a:ext cx="7087375" cy="2202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07253" y="6881351"/>
            <a:ext cx="7839424" cy="3392700"/>
            <a:chOff x="12707253" y="6881351"/>
            <a:chExt cx="7839424" cy="33927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07253" y="6881351"/>
              <a:ext cx="7839424" cy="33927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62142" y="8078671"/>
            <a:ext cx="6314914" cy="1039873"/>
            <a:chOff x="13462142" y="8078671"/>
            <a:chExt cx="6314914" cy="10398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62142" y="8078671"/>
              <a:ext cx="6314914" cy="103987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83314" y="9074740"/>
            <a:ext cx="3976575" cy="82180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34917" y="7017302"/>
            <a:ext cx="4955845" cy="5931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469775" y="7670939"/>
            <a:ext cx="7087375" cy="2202255"/>
            <a:chOff x="21469775" y="7670939"/>
            <a:chExt cx="7087375" cy="22022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469775" y="7670939"/>
              <a:ext cx="7087375" cy="22022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093751" y="6881351"/>
            <a:ext cx="7839424" cy="3392700"/>
            <a:chOff x="21093751" y="6881351"/>
            <a:chExt cx="7839424" cy="33927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93751" y="6881351"/>
              <a:ext cx="7839424" cy="33927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848639" y="8078671"/>
            <a:ext cx="6314914" cy="1039873"/>
            <a:chOff x="21848639" y="8078671"/>
            <a:chExt cx="6314914" cy="103987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848639" y="8078671"/>
              <a:ext cx="6314914" cy="103987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269812" y="9074767"/>
            <a:ext cx="3976575" cy="82180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421415" y="7017295"/>
            <a:ext cx="4915141" cy="59318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1539050" y="3885659"/>
            <a:ext cx="7102191" cy="1169513"/>
            <a:chOff x="21539050" y="3885659"/>
            <a:chExt cx="7102191" cy="116951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539050" y="3885659"/>
              <a:ext cx="7102191" cy="116951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932355" y="5019667"/>
            <a:ext cx="4690160" cy="10937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1155665" y="11323605"/>
            <a:ext cx="7886634" cy="4634946"/>
            <a:chOff x="21155665" y="11323605"/>
            <a:chExt cx="7886634" cy="463494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155665" y="11323605"/>
              <a:ext cx="7886634" cy="4634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9492" y="4512397"/>
            <a:ext cx="14335301" cy="6665282"/>
            <a:chOff x="7689492" y="4512397"/>
            <a:chExt cx="14335301" cy="66652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9492" y="4512397"/>
              <a:ext cx="14335301" cy="66652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04754" y="6633345"/>
            <a:ext cx="20141044" cy="35673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728421"/>
            <a:ext cx="29714286" cy="5257443"/>
            <a:chOff x="0" y="5728421"/>
            <a:chExt cx="29714286" cy="5257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728421"/>
              <a:ext cx="29714286" cy="5257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7527" y="5003993"/>
            <a:ext cx="4911046" cy="1436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3608" y="8262246"/>
            <a:ext cx="21458007" cy="11713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8478" y="6560316"/>
            <a:ext cx="7348287" cy="854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8" y="1602428"/>
            <a:ext cx="5160524" cy="1035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155665" y="2902212"/>
            <a:ext cx="7886634" cy="4634946"/>
            <a:chOff x="21155665" y="2902212"/>
            <a:chExt cx="7886634" cy="46349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55665" y="2902212"/>
              <a:ext cx="7886634" cy="46349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46848" y="2902212"/>
            <a:ext cx="12710295" cy="12991358"/>
            <a:chOff x="2146848" y="2902212"/>
            <a:chExt cx="12710295" cy="129913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6848" y="2902212"/>
              <a:ext cx="12710295" cy="12991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689492" y="4512397"/>
            <a:ext cx="14335301" cy="6665282"/>
            <a:chOff x="7689492" y="4512397"/>
            <a:chExt cx="14335301" cy="6665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9492" y="4512397"/>
              <a:ext cx="14335301" cy="66652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04755" y="6633341"/>
            <a:ext cx="20935627" cy="35626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9764790" cy="11840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443388" cy="6446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9049" y="3561906"/>
            <a:ext cx="14959070" cy="50554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52381" y="3638095"/>
            <a:ext cx="12134401" cy="10611647"/>
            <a:chOff x="17152381" y="3638095"/>
            <a:chExt cx="12134401" cy="106116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52381" y="3638095"/>
              <a:ext cx="12134401" cy="106116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4762" y="8746699"/>
            <a:ext cx="14600000" cy="5426853"/>
            <a:chOff x="2304762" y="8746699"/>
            <a:chExt cx="14600000" cy="542685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04762" y="9341863"/>
              <a:ext cx="14576612" cy="3593594"/>
              <a:chOff x="2304762" y="9341863"/>
              <a:chExt cx="14576612" cy="359359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04762" y="9341863"/>
                <a:ext cx="14576612" cy="35935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04762" y="12935457"/>
              <a:ext cx="14576612" cy="1233067"/>
              <a:chOff x="2304762" y="12935457"/>
              <a:chExt cx="14576612" cy="1233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04762" y="12935457"/>
                <a:ext cx="14576612" cy="12330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23810" y="8746699"/>
              <a:ext cx="14576612" cy="595164"/>
              <a:chOff x="2323810" y="8746699"/>
              <a:chExt cx="14576612" cy="59516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23810" y="8746699"/>
                <a:ext cx="14576612" cy="59516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6692238" cy="9784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454826" cy="713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9049" y="3561906"/>
            <a:ext cx="9724784" cy="876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7596" y="4742739"/>
            <a:ext cx="26372953" cy="4838565"/>
            <a:chOff x="2757596" y="4742739"/>
            <a:chExt cx="26372953" cy="4838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1407" y="4666550"/>
              <a:ext cx="2311270" cy="82907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8887" y="5738754"/>
              <a:ext cx="2602013" cy="388653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5325" y="5738754"/>
              <a:ext cx="11905651" cy="388653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05430" y="5738754"/>
              <a:ext cx="5362927" cy="3886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57596" y="10283714"/>
            <a:ext cx="26372949" cy="3816717"/>
            <a:chOff x="2757596" y="10283714"/>
            <a:chExt cx="26372949" cy="3816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81407" y="10207525"/>
              <a:ext cx="1700441" cy="83860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8884" y="11279716"/>
              <a:ext cx="1809365" cy="287055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5322" y="11279716"/>
              <a:ext cx="7323756" cy="287055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05426" y="11279716"/>
              <a:ext cx="7404213" cy="2965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6692238" cy="9784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454826" cy="713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9049" y="3561906"/>
            <a:ext cx="9724784" cy="876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7600" y="4742743"/>
            <a:ext cx="26372949" cy="2794893"/>
            <a:chOff x="2757600" y="4742743"/>
            <a:chExt cx="26372949" cy="279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1411" y="4666554"/>
              <a:ext cx="1698279" cy="83860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8887" y="5738754"/>
              <a:ext cx="1802699" cy="185458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5325" y="5738754"/>
              <a:ext cx="6286603" cy="194982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05430" y="5738754"/>
              <a:ext cx="6062375" cy="1949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57600" y="8357143"/>
            <a:ext cx="26372949" cy="2794883"/>
            <a:chOff x="2757600" y="8357143"/>
            <a:chExt cx="26372949" cy="27948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81411" y="8280954"/>
              <a:ext cx="3100622" cy="93384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8887" y="9353144"/>
              <a:ext cx="1543213" cy="185458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5325" y="9353144"/>
              <a:ext cx="8052356" cy="185458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05430" y="9353144"/>
              <a:ext cx="2905470" cy="8386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6692238" cy="9784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454826" cy="713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9049" y="3561906"/>
            <a:ext cx="9724784" cy="8766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1411" y="4666554"/>
            <a:ext cx="2650403" cy="10218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98887" y="5738754"/>
            <a:ext cx="20706746" cy="60137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7637990" cy="9784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454826" cy="713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9049" y="3561906"/>
            <a:ext cx="13703222" cy="933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44735" y="4716922"/>
            <a:ext cx="3624594" cy="9338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20924" y="5706227"/>
            <a:ext cx="4297916" cy="804008"/>
            <a:chOff x="2820924" y="5706227"/>
            <a:chExt cx="4297916" cy="804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0924" y="5706227"/>
              <a:ext cx="4297916" cy="8040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73583" y="5630036"/>
            <a:ext cx="11998632" cy="10218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44735" y="7050421"/>
            <a:ext cx="3989784" cy="9338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20924" y="8104601"/>
            <a:ext cx="4297916" cy="694700"/>
            <a:chOff x="2820924" y="8104601"/>
            <a:chExt cx="4297916" cy="6947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0924" y="8104601"/>
              <a:ext cx="4297916" cy="6947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73583" y="7963535"/>
            <a:ext cx="9883318" cy="10218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44735" y="9400106"/>
            <a:ext cx="5165327" cy="9433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20924" y="10454286"/>
            <a:ext cx="4297916" cy="694700"/>
            <a:chOff x="2820924" y="10454286"/>
            <a:chExt cx="4297916" cy="6947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0924" y="10454286"/>
              <a:ext cx="4297916" cy="6947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73583" y="10313240"/>
            <a:ext cx="9616937" cy="10218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44735" y="11705335"/>
            <a:ext cx="4753975" cy="9052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0924" y="12759541"/>
            <a:ext cx="4297916" cy="694700"/>
            <a:chOff x="2820924" y="12759541"/>
            <a:chExt cx="4297916" cy="6947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20924" y="12759541"/>
              <a:ext cx="4297916" cy="6947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73583" y="12618478"/>
            <a:ext cx="17932575" cy="10218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7637990" cy="9784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454826" cy="713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9049" y="3561906"/>
            <a:ext cx="13703222" cy="933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44735" y="4716922"/>
            <a:ext cx="3624594" cy="9338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20924" y="5706227"/>
            <a:ext cx="4297916" cy="804008"/>
            <a:chOff x="2820924" y="5706227"/>
            <a:chExt cx="4297916" cy="804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0924" y="5706227"/>
              <a:ext cx="4297916" cy="8040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73583" y="5630036"/>
            <a:ext cx="11998632" cy="10218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44735" y="7050421"/>
            <a:ext cx="3989784" cy="9338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20924" y="8104601"/>
            <a:ext cx="4297916" cy="694700"/>
            <a:chOff x="2820924" y="8104601"/>
            <a:chExt cx="4297916" cy="6947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0924" y="8104601"/>
              <a:ext cx="4297916" cy="6947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73583" y="7963535"/>
            <a:ext cx="9883318" cy="10218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44735" y="9400106"/>
            <a:ext cx="5165327" cy="9433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20924" y="10454286"/>
            <a:ext cx="4297916" cy="694700"/>
            <a:chOff x="2820924" y="10454286"/>
            <a:chExt cx="4297916" cy="6947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0924" y="10454286"/>
              <a:ext cx="4297916" cy="6947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73583" y="10313240"/>
            <a:ext cx="9616937" cy="10218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44735" y="11705335"/>
            <a:ext cx="4753975" cy="9052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0924" y="12759541"/>
            <a:ext cx="4297916" cy="694700"/>
            <a:chOff x="2820924" y="12759541"/>
            <a:chExt cx="4297916" cy="6947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20924" y="12759541"/>
              <a:ext cx="4297916" cy="6947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73583" y="12618478"/>
            <a:ext cx="17932575" cy="102183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44735" y="14114097"/>
            <a:ext cx="5306356" cy="9052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20924" y="15168302"/>
            <a:ext cx="4297916" cy="694700"/>
            <a:chOff x="2820924" y="15168302"/>
            <a:chExt cx="4297916" cy="6947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20924" y="15168302"/>
              <a:ext cx="4297916" cy="69470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73583" y="15027240"/>
            <a:ext cx="11749984" cy="10218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7637990" cy="9784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2454826" cy="713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9049" y="3561906"/>
            <a:ext cx="13703222" cy="933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44735" y="4716925"/>
            <a:ext cx="13548203" cy="943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4735" y="5683746"/>
            <a:ext cx="5552994" cy="9338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20924" y="6737926"/>
            <a:ext cx="6783838" cy="1096516"/>
            <a:chOff x="2820924" y="6737926"/>
            <a:chExt cx="6783838" cy="10965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0924" y="6737926"/>
              <a:ext cx="6783838" cy="10965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16754" y="6400821"/>
            <a:ext cx="12875784" cy="16228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44735" y="8637785"/>
            <a:ext cx="6499137" cy="9338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20924" y="9691964"/>
            <a:ext cx="5572019" cy="1174918"/>
            <a:chOff x="2820924" y="9691964"/>
            <a:chExt cx="5572019" cy="1174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0924" y="9691964"/>
              <a:ext cx="5572019" cy="11749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16754" y="10073616"/>
            <a:ext cx="14080146" cy="10218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44735" y="11682763"/>
            <a:ext cx="5328737" cy="9338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20924" y="12736951"/>
            <a:ext cx="3868245" cy="815660"/>
            <a:chOff x="2820924" y="12736951"/>
            <a:chExt cx="3868245" cy="8156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0924" y="12736951"/>
              <a:ext cx="3868245" cy="81566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16754" y="12726859"/>
            <a:ext cx="15497384" cy="10218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2713714" cy="11060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6354941" cy="65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323810" y="3665319"/>
            <a:ext cx="12146891" cy="11365741"/>
            <a:chOff x="2323810" y="3665319"/>
            <a:chExt cx="12146891" cy="113657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3810" y="3665319"/>
              <a:ext cx="12146891" cy="11365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7143" y="3665319"/>
            <a:ext cx="9670986" cy="11365741"/>
            <a:chOff x="14857143" y="3665319"/>
            <a:chExt cx="9670986" cy="113657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57143" y="3665319"/>
              <a:ext cx="9670986" cy="113657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326470" y="16379547"/>
            <a:ext cx="8314576" cy="3968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728421"/>
            <a:ext cx="29714286" cy="5257443"/>
            <a:chOff x="0" y="5728421"/>
            <a:chExt cx="29714286" cy="5257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728421"/>
              <a:ext cx="29714286" cy="5257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7527" y="5003993"/>
            <a:ext cx="4873589" cy="1436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3608" y="7821922"/>
            <a:ext cx="17516407" cy="11713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8478" y="6560316"/>
            <a:ext cx="6943077" cy="854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575" y="-45527"/>
              <a:ext cx="6539021" cy="70209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3608" y="9372465"/>
            <a:ext cx="22048674" cy="1171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8" y="1602428"/>
            <a:ext cx="5428867" cy="1184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575" y="-45527"/>
              <a:ext cx="6539021" cy="70209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155665" y="2902212"/>
            <a:ext cx="7886634" cy="4634946"/>
            <a:chOff x="21155665" y="2902212"/>
            <a:chExt cx="7886634" cy="46349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55665" y="2902212"/>
              <a:ext cx="7886634" cy="46349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1653" y="2714922"/>
            <a:ext cx="9013029" cy="13373304"/>
            <a:chOff x="2251653" y="2714922"/>
            <a:chExt cx="9013029" cy="133733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1653" y="2714922"/>
              <a:ext cx="9013029" cy="13373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8" y="1602428"/>
            <a:ext cx="3341524" cy="978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3184712" cy="713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6973" y="3466878"/>
            <a:ext cx="15397450" cy="44993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4213838" cy="11060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6354941" cy="65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26470" y="16379547"/>
            <a:ext cx="8314576" cy="3968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621" y="6114755"/>
            <a:ext cx="3983983" cy="9165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9050" y="6957622"/>
            <a:ext cx="8780621" cy="8344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4512" y="6114755"/>
            <a:ext cx="3464783" cy="9165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25941" y="6957622"/>
            <a:ext cx="10240440" cy="748697"/>
          </a:xfrm>
          <a:prstGeom prst="rect">
            <a:avLst/>
          </a:prstGeom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F54B6D7E-8441-7D52-EACA-0BE40C08A4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49" y="7874175"/>
            <a:ext cx="5702017" cy="2851009"/>
          </a:xfrm>
          <a:prstGeom prst="rect">
            <a:avLst/>
          </a:prstGeom>
        </p:spPr>
      </p:pic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1B46BB5F-8DCA-5D35-FAEF-A7F5A18FAF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692" y="7874175"/>
            <a:ext cx="5702016" cy="28510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4213838" cy="11060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6354941" cy="65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26470" y="16379547"/>
            <a:ext cx="8314576" cy="3968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621" y="6114754"/>
            <a:ext cx="3852592" cy="9165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9050" y="6957621"/>
            <a:ext cx="10091668" cy="8344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4478" y="6114754"/>
            <a:ext cx="3989802" cy="9165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25907" y="6957621"/>
            <a:ext cx="10190135" cy="83442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AEC269A-2813-E8E5-08B8-BC688C94BA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7951299"/>
            <a:ext cx="5702015" cy="2280806"/>
          </a:xfrm>
          <a:prstGeom prst="rect">
            <a:avLst/>
          </a:prstGeom>
        </p:spPr>
      </p:pic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7CB82FE-A5C6-7411-C779-3C20670A3A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50" y="7951298"/>
            <a:ext cx="5773750" cy="2886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4213838" cy="11060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6354941" cy="651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26470" y="16379547"/>
            <a:ext cx="8314576" cy="3968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621" y="6110300"/>
            <a:ext cx="5696192" cy="9165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9050" y="6953171"/>
            <a:ext cx="10202763" cy="8344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4478" y="6110300"/>
            <a:ext cx="5983688" cy="9546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25907" y="6953171"/>
            <a:ext cx="10195021" cy="834421"/>
          </a:xfrm>
          <a:prstGeom prst="rect">
            <a:avLst/>
          </a:prstGeom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926046F-28C6-8937-1BEB-3CF46FF095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1" y="7937417"/>
            <a:ext cx="5122455" cy="2048982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92EAC31B-8469-C720-E999-C0D8075256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363" y="7891329"/>
            <a:ext cx="5122455" cy="20489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26470" y="16379547"/>
            <a:ext cx="8314576" cy="396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89492" y="4512397"/>
            <a:ext cx="14335301" cy="6665282"/>
            <a:chOff x="7689492" y="4512397"/>
            <a:chExt cx="14335301" cy="66652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9492" y="4512397"/>
              <a:ext cx="14335301" cy="66652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04754" y="5357154"/>
            <a:ext cx="20387025" cy="60876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4779038" cy="991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3885264" cy="6041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7621" y="3561907"/>
            <a:ext cx="12897783" cy="8879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9526" y="4576202"/>
            <a:ext cx="23841382" cy="32388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47619" y="8357143"/>
            <a:ext cx="4304977" cy="7779873"/>
            <a:chOff x="2847619" y="8357143"/>
            <a:chExt cx="4304977" cy="77798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7619" y="8357143"/>
              <a:ext cx="4304977" cy="7779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1990" y="13106412"/>
            <a:ext cx="332296" cy="1436652"/>
            <a:chOff x="6581990" y="13106412"/>
            <a:chExt cx="332296" cy="14366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81990" y="13106412"/>
              <a:ext cx="332296" cy="1436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91121" y="13416837"/>
            <a:ext cx="1117030" cy="815803"/>
            <a:chOff x="7391121" y="13416837"/>
            <a:chExt cx="1117030" cy="8158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1121" y="13416837"/>
              <a:ext cx="1117030" cy="8158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88573" y="13436192"/>
            <a:ext cx="15664649" cy="838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7120" y="1561233"/>
            <a:ext cx="1034955" cy="816284"/>
            <a:chOff x="10167120" y="1561233"/>
            <a:chExt cx="1034955" cy="816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120" y="1561233"/>
              <a:ext cx="1034955" cy="816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229" y="1602429"/>
            <a:ext cx="4779038" cy="991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539" y="2498967"/>
            <a:ext cx="3885264" cy="6041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7621" y="3561907"/>
            <a:ext cx="12108497" cy="9451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9050" y="4576202"/>
            <a:ext cx="22938649" cy="44769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29524831" cy="723810"/>
            <a:chOff x="-19048" y="0"/>
            <a:chExt cx="29524831" cy="7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575" y="-45527"/>
              <a:ext cx="6539507" cy="7152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839117" y="152381"/>
              <a:ext cx="1665645" cy="568017"/>
              <a:chOff x="27839117" y="152381"/>
              <a:chExt cx="1665645" cy="5680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839117" y="152381"/>
                <a:ext cx="1665645" cy="56801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3727844" y="8357143"/>
            <a:ext cx="4304977" cy="7779873"/>
            <a:chOff x="23727844" y="8357143"/>
            <a:chExt cx="4304977" cy="77798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27844" y="8357143"/>
              <a:ext cx="4304977" cy="7779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Park Giwan</cp:lastModifiedBy>
  <cp:revision>1</cp:revision>
  <dcterms:created xsi:type="dcterms:W3CDTF">2023-03-21T00:03:15Z</dcterms:created>
  <dcterms:modified xsi:type="dcterms:W3CDTF">2023-03-20T15:06:36Z</dcterms:modified>
</cp:coreProperties>
</file>